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1"/>
  </p:notesMasterIdLst>
  <p:handoutMasterIdLst>
    <p:handoutMasterId r:id="rId12"/>
  </p:handoutMasterIdLst>
  <p:sldIdLst>
    <p:sldId id="1604" r:id="rId3"/>
    <p:sldId id="1612" r:id="rId4"/>
    <p:sldId id="1607" r:id="rId5"/>
    <p:sldId id="1608" r:id="rId6"/>
    <p:sldId id="1609" r:id="rId7"/>
    <p:sldId id="1610" r:id="rId8"/>
    <p:sldId id="1611" r:id="rId9"/>
    <p:sldId id="1605" r:id="rId1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8"/>
            <p14:sldId id="1609"/>
            <p14:sldId id="1610"/>
            <p14:sldId id="1611"/>
            <p14:sldId id="160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55972" autoAdjust="0"/>
  </p:normalViewPr>
  <p:slideViewPr>
    <p:cSldViewPr snapToObjects="1">
      <p:cViewPr varScale="1">
        <p:scale>
          <a:sx n="59" d="100"/>
          <a:sy n="59" d="100"/>
        </p:scale>
        <p:origin x="2472" y="72"/>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4/15/2017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4/15/2017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4/15/2017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4/15/2017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7</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36" Type="http://schemas.openxmlformats.org/officeDocument/2006/relationships/image" Target="../media/image4.png"/><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4/15/2017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pic>
        <p:nvPicPr>
          <p:cNvPr id="8" name="Logo" descr="MS Logo White.png"/>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Stephane Lapointe</a:t>
            </a:r>
          </a:p>
          <a:p>
            <a:r>
              <a:rPr lang="en-CA" sz="4000" b="1" dirty="0"/>
              <a:t>MVP Azure, Cloud Solution Specialist - GSOFT</a:t>
            </a:r>
          </a:p>
          <a:p>
            <a:r>
              <a:rPr lang="en-CA" sz="4000" b="1" dirty="0"/>
              <a:t>https://codeisahighway.com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1065</Words>
  <Application>Microsoft Office PowerPoint</Application>
  <PresentationFormat>Custom</PresentationFormat>
  <Paragraphs>92</Paragraphs>
  <Slides>8</Slides>
  <Notes>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8</vt:i4>
      </vt:variant>
    </vt:vector>
  </HeadingPairs>
  <TitlesOfParts>
    <vt:vector size="18"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Resource Group</vt:lpstr>
      <vt:lpstr>imperative  or declarative</vt:lpstr>
      <vt:lpstr>JSON files—simpler than they look Schema, content version, parameters, variables, resources, and outputs</vt:lpstr>
      <vt:lpstr>Template language expressions</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2017-04-15T16:28:26Z</dcterms:modified>
</cp:coreProperties>
</file>

<file path=docProps/thumbnail.jpeg>
</file>